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8" r:id="rId6"/>
    <p:sldId id="273" r:id="rId7"/>
    <p:sldId id="272" r:id="rId8"/>
    <p:sldId id="269" r:id="rId9"/>
    <p:sldId id="270" r:id="rId10"/>
    <p:sldId id="271" r:id="rId11"/>
    <p:sldId id="263" r:id="rId12"/>
    <p:sldId id="267" r:id="rId13"/>
    <p:sldId id="266" r:id="rId14"/>
    <p:sldId id="265" r:id="rId15"/>
    <p:sldId id="264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673"/>
  </p:normalViewPr>
  <p:slideViewPr>
    <p:cSldViewPr snapToGrid="0">
      <p:cViewPr varScale="1">
        <p:scale>
          <a:sx n="122" d="100"/>
          <a:sy n="122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3FB8-3F70-4D40-8A94-93ECC2D9F94E}" type="datetimeFigureOut">
              <a:rPr lang="de-DE" smtClean="0"/>
              <a:t>18.02.2016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00882-CCA5-4EC7-B706-7A0F69909B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85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80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3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3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11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5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5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6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91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28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7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1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9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57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2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1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497839"/>
            <a:ext cx="8791575" cy="797243"/>
          </a:xfrm>
        </p:spPr>
        <p:txBody>
          <a:bodyPr/>
          <a:lstStyle/>
          <a:p>
            <a:pPr algn="ctr"/>
            <a:r>
              <a:rPr lang="de-DE" dirty="0" err="1" smtClean="0"/>
              <a:t>FancyQuartett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5319078"/>
            <a:ext cx="8791575" cy="1071562"/>
          </a:xfrm>
        </p:spPr>
        <p:txBody>
          <a:bodyPr/>
          <a:lstStyle/>
          <a:p>
            <a:pPr algn="ctr"/>
            <a:r>
              <a:rPr lang="de-DE" dirty="0" smtClean="0"/>
              <a:t>Mobile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LAb</a:t>
            </a:r>
            <a:endParaRPr lang="de-DE" dirty="0"/>
          </a:p>
          <a:p>
            <a:pPr algn="ctr"/>
            <a:r>
              <a:rPr lang="de-DE" dirty="0" err="1" smtClean="0"/>
              <a:t>FerdinanD</a:t>
            </a:r>
            <a:r>
              <a:rPr lang="de-DE" dirty="0" smtClean="0"/>
              <a:t> Birk, Lukas Stöferle, Marius Kircher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4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Screen Shot 2016-02-17 at 15.41.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Zielplattform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Android</a:t>
            </a:r>
          </a:p>
          <a:p>
            <a:r>
              <a:rPr lang="de-DE" dirty="0" smtClean="0"/>
              <a:t>Minimum API 16 (Version 4)</a:t>
            </a:r>
          </a:p>
          <a:p>
            <a:r>
              <a:rPr lang="de-DE" dirty="0" smtClean="0"/>
              <a:t>Target API 23 (Version 6)</a:t>
            </a:r>
          </a:p>
          <a:p>
            <a:r>
              <a:rPr lang="de-DE" dirty="0" smtClean="0"/>
              <a:t>App -&gt; </a:t>
            </a:r>
            <a:r>
              <a:rPr lang="de-DE" dirty="0" err="1" smtClean="0"/>
              <a:t>Activities</a:t>
            </a:r>
            <a:r>
              <a:rPr lang="de-DE" dirty="0" smtClean="0"/>
              <a:t> -&gt; (Fragments -&gt;) Layouts -&gt; Views</a:t>
            </a:r>
          </a:p>
          <a:p>
            <a:r>
              <a:rPr lang="de-DE" dirty="0" err="1" smtClean="0"/>
              <a:t>Intents</a:t>
            </a:r>
            <a:r>
              <a:rPr lang="de-DE" dirty="0" smtClean="0"/>
              <a:t> zur internen Datenübergabe zwischen </a:t>
            </a:r>
            <a:r>
              <a:rPr lang="de-DE" dirty="0" err="1" smtClean="0"/>
              <a:t>Activities</a:t>
            </a:r>
            <a:endParaRPr lang="de-DE" dirty="0" smtClean="0"/>
          </a:p>
          <a:p>
            <a:pPr lvl="1"/>
            <a:r>
              <a:rPr lang="de-DE" dirty="0" smtClean="0"/>
              <a:t>Key-Value-Paare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31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eloper.android.com/images/activity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542924"/>
            <a:ext cx="4886325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Spezielles</a:t>
            </a:r>
            <a:br>
              <a:rPr lang="de-DE" dirty="0" smtClean="0"/>
            </a:br>
            <a:r>
              <a:rPr lang="de-DE" dirty="0" smtClean="0"/>
              <a:t>Speichermanagement</a:t>
            </a:r>
            <a:br>
              <a:rPr lang="de-DE" dirty="0" smtClean="0"/>
            </a:br>
            <a:r>
              <a:rPr lang="de-DE" dirty="0" smtClean="0"/>
              <a:t>in Android</a:t>
            </a:r>
          </a:p>
        </p:txBody>
      </p:sp>
    </p:spTree>
    <p:extLst>
      <p:ext uri="{BB962C8B-B14F-4D97-AF65-F5344CB8AC3E}">
        <p14:creationId xmlns:p14="http://schemas.microsoft.com/office/powerpoint/2010/main" val="41789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36282" y="261263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OfflineDeck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473498" y="2889014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956029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40" name="Gerader Verbinder 39"/>
          <p:cNvCxnSpPr>
            <a:stCxn id="31" idx="2"/>
            <a:endCxn id="32" idx="0"/>
          </p:cNvCxnSpPr>
          <p:nvPr/>
        </p:nvCxnSpPr>
        <p:spPr>
          <a:xfrm>
            <a:off x="2400090" y="3258346"/>
            <a:ext cx="2482531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326682" y="3073680"/>
            <a:ext cx="609600" cy="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44001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DeckImage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1473498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Image</a:t>
            </a:r>
            <a:endParaRPr lang="de-DE" b="1" dirty="0" smtClean="0"/>
          </a:p>
        </p:txBody>
      </p:sp>
      <p:cxnSp>
        <p:nvCxnSpPr>
          <p:cNvPr id="38" name="Gerader Verbinder 37"/>
          <p:cNvCxnSpPr>
            <a:stCxn id="31" idx="2"/>
            <a:endCxn id="34" idx="0"/>
          </p:cNvCxnSpPr>
          <p:nvPr/>
        </p:nvCxnSpPr>
        <p:spPr>
          <a:xfrm>
            <a:off x="2400090" y="3258346"/>
            <a:ext cx="0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795050" y="261201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OnlineDeck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cxnSp>
        <p:nvCxnSpPr>
          <p:cNvPr id="43" name="Gerader Verbinder 42"/>
          <p:cNvCxnSpPr>
            <a:stCxn id="42" idx="2"/>
            <a:endCxn id="33" idx="0"/>
          </p:cNvCxnSpPr>
          <p:nvPr/>
        </p:nvCxnSpPr>
        <p:spPr>
          <a:xfrm flipH="1">
            <a:off x="7366611" y="3535345"/>
            <a:ext cx="1355031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42" idx="1"/>
            <a:endCxn id="5" idx="3"/>
          </p:cNvCxnSpPr>
          <p:nvPr/>
        </p:nvCxnSpPr>
        <p:spPr>
          <a:xfrm flipH="1">
            <a:off x="5789466" y="3073680"/>
            <a:ext cx="2005584" cy="62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6208631" y="2685167"/>
            <a:ext cx="142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890889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Name</a:t>
            </a:r>
            <a:endParaRPr lang="de-DE" dirty="0"/>
          </a:p>
        </p:txBody>
      </p:sp>
      <p:cxnSp>
        <p:nvCxnSpPr>
          <p:cNvPr id="58" name="Gerader Verbinder 57"/>
          <p:cNvCxnSpPr>
            <a:stCxn id="42" idx="2"/>
            <a:endCxn id="57" idx="0"/>
          </p:cNvCxnSpPr>
          <p:nvPr/>
        </p:nvCxnSpPr>
        <p:spPr>
          <a:xfrm>
            <a:off x="8721642" y="3535345"/>
            <a:ext cx="1113849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155073" y="5025811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DeckDownloader</a:t>
            </a: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79159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LocalDeckLoader</a:t>
            </a:r>
            <a:endParaRPr lang="de-DE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15507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OnlineDeckLoader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22051" y="6040945"/>
            <a:ext cx="234696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SharedPreferences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397389" y="186981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Gallery</a:t>
            </a:r>
          </a:p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658222" y="178009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Statistic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1141413" y="188315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Start</a:t>
            </a:r>
          </a:p>
          <a:p>
            <a:pPr algn="ctr"/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141413" y="5029160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GameEngine</a:t>
            </a:r>
            <a:endParaRPr lang="de-DE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90309" y="3832709"/>
            <a:ext cx="275539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New Game Settings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2" idx="2"/>
            <a:endCxn id="10" idx="0"/>
          </p:cNvCxnSpPr>
          <p:nvPr/>
        </p:nvCxnSpPr>
        <p:spPr>
          <a:xfrm>
            <a:off x="6323981" y="4089129"/>
            <a:ext cx="0" cy="936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6323981" y="4446731"/>
            <a:ext cx="1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cxnSp>
        <p:nvCxnSpPr>
          <p:cNvPr id="24" name="Gerade Verbindung mit Pfeil 23"/>
          <p:cNvCxnSpPr>
            <a:stCxn id="14" idx="2"/>
            <a:endCxn id="12" idx="0"/>
          </p:cNvCxnSpPr>
          <p:nvPr/>
        </p:nvCxnSpPr>
        <p:spPr>
          <a:xfrm>
            <a:off x="6323981" y="2793140"/>
            <a:ext cx="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2"/>
            <a:endCxn id="11" idx="0"/>
          </p:cNvCxnSpPr>
          <p:nvPr/>
        </p:nvCxnSpPr>
        <p:spPr>
          <a:xfrm>
            <a:off x="6323981" y="2793140"/>
            <a:ext cx="263652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endCxn id="16" idx="2"/>
          </p:cNvCxnSpPr>
          <p:nvPr/>
        </p:nvCxnSpPr>
        <p:spPr>
          <a:xfrm flipV="1">
            <a:off x="10560430" y="2703426"/>
            <a:ext cx="24384" cy="35221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endCxn id="13" idx="3"/>
          </p:cNvCxnSpPr>
          <p:nvPr/>
        </p:nvCxnSpPr>
        <p:spPr>
          <a:xfrm flipH="1">
            <a:off x="7069011" y="6225611"/>
            <a:ext cx="34914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endCxn id="19" idx="2"/>
          </p:cNvCxnSpPr>
          <p:nvPr/>
        </p:nvCxnSpPr>
        <p:spPr>
          <a:xfrm flipH="1" flipV="1">
            <a:off x="2068005" y="5398492"/>
            <a:ext cx="19527" cy="8271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3" idx="1"/>
          </p:cNvCxnSpPr>
          <p:nvPr/>
        </p:nvCxnSpPr>
        <p:spPr>
          <a:xfrm>
            <a:off x="2085531" y="6225611"/>
            <a:ext cx="263652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4" idx="2"/>
            <a:endCxn id="20" idx="0"/>
          </p:cNvCxnSpPr>
          <p:nvPr/>
        </p:nvCxnSpPr>
        <p:spPr>
          <a:xfrm flipH="1">
            <a:off x="2068005" y="2793140"/>
            <a:ext cx="4255976" cy="1039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20" idx="2"/>
            <a:endCxn id="19" idx="0"/>
          </p:cNvCxnSpPr>
          <p:nvPr/>
        </p:nvCxnSpPr>
        <p:spPr>
          <a:xfrm>
            <a:off x="2068005" y="4202041"/>
            <a:ext cx="0" cy="827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7" idx="2"/>
            <a:endCxn id="20" idx="0"/>
          </p:cNvCxnSpPr>
          <p:nvPr/>
        </p:nvCxnSpPr>
        <p:spPr>
          <a:xfrm>
            <a:off x="2068005" y="2806485"/>
            <a:ext cx="0" cy="1026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r Verbinder 36"/>
          <p:cNvCxnSpPr>
            <a:stCxn id="5" idx="2"/>
            <a:endCxn id="15" idx="0"/>
          </p:cNvCxnSpPr>
          <p:nvPr/>
        </p:nvCxnSpPr>
        <p:spPr>
          <a:xfrm>
            <a:off x="4994083" y="2727810"/>
            <a:ext cx="188671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5" idx="2"/>
            <a:endCxn id="10" idx="0"/>
          </p:cNvCxnSpPr>
          <p:nvPr/>
        </p:nvCxnSpPr>
        <p:spPr>
          <a:xfrm flipH="1">
            <a:off x="3229291" y="2727810"/>
            <a:ext cx="176479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56211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Controller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7491" y="180448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GameEngine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01803" y="4750223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PlayerController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801803" y="4242392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CardController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801803" y="3727257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StatisticController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04707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Tasks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16771" y="377560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SoftKiTask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116771" y="427169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MediumKiTask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16771" y="4774104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HardKiTask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604707" y="1803859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604707" y="235878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OfflineDeck</a:t>
            </a:r>
            <a:endParaRPr lang="de-DE" dirty="0" smtClean="0"/>
          </a:p>
        </p:txBody>
      </p:sp>
      <p:cxnSp>
        <p:nvCxnSpPr>
          <p:cNvPr id="40" name="Gerader Verbinder 39"/>
          <p:cNvCxnSpPr>
            <a:stCxn id="5" idx="1"/>
            <a:endCxn id="32" idx="3"/>
          </p:cNvCxnSpPr>
          <p:nvPr/>
        </p:nvCxnSpPr>
        <p:spPr>
          <a:xfrm flipH="1">
            <a:off x="3457891" y="2266145"/>
            <a:ext cx="609600" cy="27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457891" y="1988525"/>
            <a:ext cx="609600" cy="277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endCxn id="51" idx="0"/>
          </p:cNvCxnSpPr>
          <p:nvPr/>
        </p:nvCxnSpPr>
        <p:spPr>
          <a:xfrm>
            <a:off x="6746683" y="5314375"/>
            <a:ext cx="92659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54" idx="0"/>
          </p:cNvCxnSpPr>
          <p:nvPr/>
        </p:nvCxnSpPr>
        <p:spPr>
          <a:xfrm>
            <a:off x="6746683" y="5314375"/>
            <a:ext cx="3374136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6746683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cxnSp>
        <p:nvCxnSpPr>
          <p:cNvPr id="52" name="Gerader Verbinder 51"/>
          <p:cNvCxnSpPr>
            <a:endCxn id="53" idx="0"/>
          </p:cNvCxnSpPr>
          <p:nvPr/>
        </p:nvCxnSpPr>
        <p:spPr>
          <a:xfrm flipH="1">
            <a:off x="5225731" y="5314375"/>
            <a:ext cx="152095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429913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9194227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</a:t>
            </a:r>
            <a:endParaRPr lang="de-DE" dirty="0" smtClean="0"/>
          </a:p>
        </p:txBody>
      </p:sp>
      <p:sp>
        <p:nvSpPr>
          <p:cNvPr id="55" name="Textfeld 54"/>
          <p:cNvSpPr txBox="1"/>
          <p:nvPr/>
        </p:nvSpPr>
        <p:spPr>
          <a:xfrm>
            <a:off x="198265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56" name="Gerader Verbinder 55"/>
          <p:cNvCxnSpPr>
            <a:stCxn id="53" idx="1"/>
            <a:endCxn id="55" idx="3"/>
          </p:cNvCxnSpPr>
          <p:nvPr/>
        </p:nvCxnSpPr>
        <p:spPr>
          <a:xfrm flipH="1">
            <a:off x="3835843" y="6327864"/>
            <a:ext cx="463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5916168" y="2276117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10503278" y="2148327"/>
            <a:ext cx="18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70" name="Textfeld 69"/>
          <p:cNvSpPr txBox="1"/>
          <p:nvPr/>
        </p:nvSpPr>
        <p:spPr>
          <a:xfrm>
            <a:off x="6920419" y="2127335"/>
            <a:ext cx="262286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FragmentController</a:t>
            </a:r>
            <a:endParaRPr lang="de-DE" b="1" dirty="0" smtClean="0"/>
          </a:p>
        </p:txBody>
      </p:sp>
      <p:cxnSp>
        <p:nvCxnSpPr>
          <p:cNvPr id="71" name="Gerade Verbindung mit Pfeil 70"/>
          <p:cNvCxnSpPr/>
          <p:nvPr/>
        </p:nvCxnSpPr>
        <p:spPr>
          <a:xfrm>
            <a:off x="9538651" y="2312001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schwer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Objekte zwischen </a:t>
            </a:r>
            <a:r>
              <a:rPr lang="de-DE" dirty="0" err="1" smtClean="0"/>
              <a:t>Activities</a:t>
            </a:r>
            <a:r>
              <a:rPr lang="de-DE" dirty="0" smtClean="0"/>
              <a:t> mit </a:t>
            </a:r>
            <a:r>
              <a:rPr lang="de-DE" dirty="0" err="1" smtClean="0"/>
              <a:t>Intents</a:t>
            </a:r>
            <a:r>
              <a:rPr lang="de-DE" dirty="0" smtClean="0"/>
              <a:t> übergeben</a:t>
            </a:r>
            <a:br>
              <a:rPr lang="de-DE" dirty="0" smtClean="0"/>
            </a:br>
            <a:r>
              <a:rPr lang="de-DE" dirty="0" smtClean="0"/>
              <a:t>-&gt; Objekte müssen </a:t>
            </a:r>
            <a:r>
              <a:rPr lang="de-DE" dirty="0" err="1" smtClean="0"/>
              <a:t>serialisierbar</a:t>
            </a:r>
            <a:r>
              <a:rPr lang="de-DE" dirty="0" smtClean="0"/>
              <a:t> sein</a:t>
            </a:r>
          </a:p>
          <a:p>
            <a:r>
              <a:rPr lang="de-DE" dirty="0" smtClean="0"/>
              <a:t>Komplexität durch asynchrone Prozesse (unklarer Programmfluss)</a:t>
            </a:r>
          </a:p>
          <a:p>
            <a:r>
              <a:rPr lang="de-DE" dirty="0" smtClean="0"/>
              <a:t>Kommunikation zwischen </a:t>
            </a:r>
            <a:r>
              <a:rPr lang="de-DE" dirty="0" err="1" smtClean="0"/>
              <a:t>Activities</a:t>
            </a:r>
            <a:r>
              <a:rPr lang="de-DE" dirty="0" smtClean="0"/>
              <a:t> und anderen Klassen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Listenerkonzept</a:t>
            </a:r>
            <a:r>
              <a:rPr lang="de-DE" dirty="0" smtClean="0"/>
              <a:t> (z.B. </a:t>
            </a:r>
            <a:r>
              <a:rPr lang="de-DE" dirty="0" err="1" smtClean="0"/>
              <a:t>onFragmentInteractionListener</a:t>
            </a:r>
            <a:r>
              <a:rPr lang="de-DE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2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leicht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&lt;3 Android Studio</a:t>
            </a:r>
          </a:p>
          <a:p>
            <a:pPr lvl="1"/>
            <a:r>
              <a:rPr lang="de-DE" dirty="0" smtClean="0"/>
              <a:t>Code Generierung</a:t>
            </a:r>
          </a:p>
          <a:p>
            <a:pPr lvl="1"/>
            <a:r>
              <a:rPr lang="de-DE" dirty="0" smtClean="0"/>
              <a:t>Drag-</a:t>
            </a:r>
            <a:r>
              <a:rPr lang="de-DE" dirty="0" err="1" smtClean="0"/>
              <a:t>and</a:t>
            </a:r>
            <a:r>
              <a:rPr lang="de-DE" dirty="0" smtClean="0"/>
              <a:t>-Drop Layouts</a:t>
            </a:r>
          </a:p>
          <a:p>
            <a:pPr lvl="1"/>
            <a:r>
              <a:rPr lang="de-DE" dirty="0" smtClean="0"/>
              <a:t>Verknüpfung XML/Java</a:t>
            </a:r>
          </a:p>
          <a:p>
            <a:r>
              <a:rPr lang="de-DE" dirty="0" smtClean="0"/>
              <a:t>Mehrsprachigkeit</a:t>
            </a:r>
          </a:p>
          <a:p>
            <a:pPr lvl="1"/>
            <a:r>
              <a:rPr lang="de-DE" dirty="0" smtClean="0"/>
              <a:t>String XMLs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8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Zahlen (Stand 19.02.16 </a:t>
            </a:r>
            <a:r>
              <a:rPr lang="de-DE" dirty="0" smtClean="0"/>
              <a:t>23:00 </a:t>
            </a:r>
            <a:r>
              <a:rPr lang="de-DE" dirty="0" smtClean="0"/>
              <a:t>Uhr)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Ca. </a:t>
            </a:r>
            <a:r>
              <a:rPr lang="de-DE" dirty="0" smtClean="0"/>
              <a:t>21321 </a:t>
            </a:r>
            <a:r>
              <a:rPr lang="de-DE" dirty="0" smtClean="0"/>
              <a:t>Zeilen (Android-Studio-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11025 </a:t>
            </a:r>
            <a:r>
              <a:rPr lang="de-DE" dirty="0" smtClean="0"/>
              <a:t>Zeilen </a:t>
            </a:r>
            <a:r>
              <a:rPr lang="de-DE" dirty="0" err="1" smtClean="0"/>
              <a:t>SourceCode</a:t>
            </a:r>
            <a:r>
              <a:rPr lang="de-DE" dirty="0" smtClean="0"/>
              <a:t> (51%)</a:t>
            </a:r>
          </a:p>
          <a:p>
            <a:pPr lvl="1"/>
            <a:r>
              <a:rPr lang="de-DE" dirty="0" smtClean="0"/>
              <a:t>8456 </a:t>
            </a:r>
            <a:r>
              <a:rPr lang="de-DE" dirty="0" smtClean="0"/>
              <a:t>Kommentar-Zeilen (40%)</a:t>
            </a:r>
          </a:p>
          <a:p>
            <a:pPr lvl="1"/>
            <a:r>
              <a:rPr lang="de-DE" dirty="0" smtClean="0"/>
              <a:t>1840 </a:t>
            </a:r>
            <a:r>
              <a:rPr lang="de-DE" dirty="0" smtClean="0"/>
              <a:t>leere Zeilen (9%)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175 </a:t>
            </a:r>
            <a:r>
              <a:rPr lang="de-DE" dirty="0" err="1" smtClean="0"/>
              <a:t>commits</a:t>
            </a:r>
            <a:endParaRPr lang="de-DE" dirty="0" smtClean="0"/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Spiel</a:t>
            </a:r>
          </a:p>
          <a:p>
            <a:r>
              <a:rPr lang="de-DE" dirty="0" err="1" smtClean="0"/>
              <a:t>Mockups</a:t>
            </a:r>
            <a:r>
              <a:rPr lang="de-DE" dirty="0" smtClean="0"/>
              <a:t> vs. Implementation</a:t>
            </a:r>
            <a:endParaRPr lang="de-DE" dirty="0"/>
          </a:p>
          <a:p>
            <a:r>
              <a:rPr lang="de-DE" dirty="0" smtClean="0"/>
              <a:t>Zielplattform</a:t>
            </a:r>
          </a:p>
          <a:p>
            <a:r>
              <a:rPr lang="de-DE" dirty="0" smtClean="0"/>
              <a:t>Architektur</a:t>
            </a:r>
          </a:p>
          <a:p>
            <a:r>
              <a:rPr lang="de-DE" dirty="0" smtClean="0"/>
              <a:t>Was war schwer bei der Implementierung?</a:t>
            </a:r>
          </a:p>
          <a:p>
            <a:r>
              <a:rPr lang="de-DE" dirty="0" smtClean="0"/>
              <a:t>Was war leicht bei der Implementierung?</a:t>
            </a:r>
          </a:p>
          <a:p>
            <a:r>
              <a:rPr lang="de-DE" dirty="0" smtClean="0"/>
              <a:t>Zahlen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Modi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To</a:t>
            </a:r>
            <a:r>
              <a:rPr lang="de-DE" dirty="0" smtClean="0"/>
              <a:t>-The-End“</a:t>
            </a:r>
          </a:p>
          <a:p>
            <a:pPr lvl="1"/>
            <a:r>
              <a:rPr lang="de-DE" dirty="0" smtClean="0"/>
              <a:t>Zeitlimit</a:t>
            </a:r>
          </a:p>
          <a:p>
            <a:pPr lvl="1"/>
            <a:r>
              <a:rPr lang="de-DE" dirty="0" smtClean="0"/>
              <a:t>Punktemodus</a:t>
            </a:r>
          </a:p>
          <a:p>
            <a:r>
              <a:rPr lang="de-DE" dirty="0" smtClean="0"/>
              <a:t>Einstellungen </a:t>
            </a:r>
            <a:r>
              <a:rPr lang="de-DE" dirty="0"/>
              <a:t>(optional)</a:t>
            </a:r>
            <a:endParaRPr lang="de-DE" dirty="0" smtClean="0"/>
          </a:p>
          <a:p>
            <a:pPr lvl="1"/>
            <a:r>
              <a:rPr lang="de-DE" dirty="0" smtClean="0"/>
              <a:t>Rundenlimit</a:t>
            </a:r>
          </a:p>
          <a:p>
            <a:pPr lvl="1"/>
            <a:r>
              <a:rPr lang="de-DE" dirty="0" smtClean="0"/>
              <a:t>Zeitlimit für einen Spielzug</a:t>
            </a:r>
          </a:p>
          <a:p>
            <a:r>
              <a:rPr lang="de-DE" dirty="0" smtClean="0"/>
              <a:t>3 Schwierigkeitsgrade</a:t>
            </a:r>
          </a:p>
          <a:p>
            <a:r>
              <a:rPr lang="de-DE" dirty="0" smtClean="0"/>
              <a:t>Bei einem Stich werden Karten auf den Stich-Stapel gelegt</a:t>
            </a:r>
          </a:p>
        </p:txBody>
      </p:sp>
    </p:spTree>
    <p:extLst>
      <p:ext uri="{BB962C8B-B14F-4D97-AF65-F5344CB8AC3E}">
        <p14:creationId xmlns:p14="http://schemas.microsoft.com/office/powerpoint/2010/main" val="2672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Singleplayer</a:t>
            </a:r>
          </a:p>
          <a:p>
            <a:pPr lvl="1"/>
            <a:r>
              <a:rPr lang="de-DE" dirty="0" smtClean="0"/>
              <a:t>Spieler gegen KI</a:t>
            </a:r>
            <a:endParaRPr lang="de-DE" dirty="0"/>
          </a:p>
          <a:p>
            <a:r>
              <a:rPr lang="de-DE" dirty="0" smtClean="0"/>
              <a:t>Multiplayer</a:t>
            </a:r>
          </a:p>
          <a:p>
            <a:pPr lvl="1"/>
            <a:r>
              <a:rPr lang="de-DE" dirty="0" smtClean="0"/>
              <a:t>Zwei Spieler an einem Gerät</a:t>
            </a:r>
          </a:p>
          <a:p>
            <a:r>
              <a:rPr lang="de-DE" dirty="0" err="1" smtClean="0"/>
              <a:t>Spectator</a:t>
            </a:r>
            <a:endParaRPr lang="de-DE" dirty="0" smtClean="0"/>
          </a:p>
          <a:p>
            <a:pPr lvl="1"/>
            <a:r>
              <a:rPr lang="de-DE" dirty="0" smtClean="0"/>
              <a:t>KI gegen KI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Mögliches EM-Orakel ;)</a:t>
            </a:r>
          </a:p>
        </p:txBody>
      </p:sp>
    </p:spTree>
    <p:extLst>
      <p:ext uri="{BB962C8B-B14F-4D97-AF65-F5344CB8AC3E}">
        <p14:creationId xmlns:p14="http://schemas.microsoft.com/office/powerpoint/2010/main" val="26107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6556" y="2868232"/>
            <a:ext cx="9905998" cy="1478570"/>
          </a:xfrm>
        </p:spPr>
        <p:txBody>
          <a:bodyPr>
            <a:noAutofit/>
          </a:bodyPr>
          <a:lstStyle/>
          <a:p>
            <a:r>
              <a:rPr lang="de-DE" sz="4800" dirty="0" err="1" smtClean="0"/>
              <a:t>Mockups</a:t>
            </a:r>
            <a:r>
              <a:rPr lang="de-DE" sz="4800" dirty="0" smtClean="0"/>
              <a:t> vs. </a:t>
            </a:r>
            <a:r>
              <a:rPr lang="de-DE" sz="4800" dirty="0" err="1" smtClean="0"/>
              <a:t>implementation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06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Screen Shot 2016-02-17 at 15.45.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44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stCxn id="7170" idx="3"/>
          </p:cNvCxnSpPr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643952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Screen Shot 2016-02-17 at 15.43.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40" y="0"/>
            <a:ext cx="3305060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Screen Shot 2016-02-17 at 15.40.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7"/>
            <a:ext cx="3635818" cy="68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3967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Screen Shot 2016-02-17 at 15.4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86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250</Words>
  <Application>Microsoft Office PowerPoint</Application>
  <PresentationFormat>Breitbild</PresentationFormat>
  <Paragraphs>130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Schaltkreis</vt:lpstr>
      <vt:lpstr>FancyQuartett</vt:lpstr>
      <vt:lpstr>Inhalt</vt:lpstr>
      <vt:lpstr>Spiel</vt:lpstr>
      <vt:lpstr>Spiel</vt:lpstr>
      <vt:lpstr>Mockups vs. 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Zielplattform</vt:lpstr>
      <vt:lpstr>Activity Lifecycle</vt:lpstr>
      <vt:lpstr>Architektur</vt:lpstr>
      <vt:lpstr>Architektur</vt:lpstr>
      <vt:lpstr>Architektur</vt:lpstr>
      <vt:lpstr>Was war schwer bei der Implementierung?</vt:lpstr>
      <vt:lpstr>Was war leicht bei der Implementierung?</vt:lpstr>
      <vt:lpstr>Zahlen (Stand 19.02.16 23:00 Uhr)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Stoeferle</dc:creator>
  <cp:lastModifiedBy>Lukas Stoeferle</cp:lastModifiedBy>
  <cp:revision>39</cp:revision>
  <dcterms:created xsi:type="dcterms:W3CDTF">2015-12-15T11:04:28Z</dcterms:created>
  <dcterms:modified xsi:type="dcterms:W3CDTF">2016-02-18T22:10:01Z</dcterms:modified>
</cp:coreProperties>
</file>